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7" r:id="rId5"/>
    <p:sldId id="258" r:id="rId6"/>
    <p:sldId id="259" r:id="rId7"/>
    <p:sldId id="260" r:id="rId8"/>
    <p:sldId id="26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7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imagen de diapositiva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ítulo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Marcador de posición de texto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Marcador de posición de fecha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Marcador de posición de pie de página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Marcador de posición de número de diapositiva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s-MX" alt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s-MX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53975"/>
            <a:ext cx="9065260" cy="6804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30" y="53975"/>
            <a:ext cx="5055235" cy="1227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53340"/>
            <a:ext cx="2989580" cy="6804660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8479155" y="163195"/>
            <a:ext cx="3552190" cy="1014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s-MX" altLang="en-US" sz="1400" b="1">
                <a:solidFill>
                  <a:schemeClr val="accent5">
                    <a:lumMod val="50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SOLUCION INTEGRAL EN PIPING , SPOOLS,  SOPORTES,TANQUES, CALDERERÍA Y ESTRUCTURAS</a:t>
            </a:r>
            <a:endParaRPr lang="es-MX" altLang="en-US" sz="1400" b="1">
              <a:solidFill>
                <a:schemeClr val="accent5">
                  <a:lumMod val="5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3805" y="0"/>
            <a:ext cx="10515600" cy="1583055"/>
          </a:xfrm>
        </p:spPr>
        <p:txBody>
          <a:bodyPr>
            <a:normAutofit/>
          </a:bodyPr>
          <a:p>
            <a:r>
              <a:rPr lang="es-MX" altLang="en-US" sz="2220">
                <a:solidFill>
                  <a:srgbClr val="0070C0"/>
                </a:solidFill>
              </a:rPr>
              <a:t>E-mail: proyectosaquavilla@gmail.com</a:t>
            </a:r>
            <a:br>
              <a:rPr lang="es-MX" altLang="en-US" sz="2220">
                <a:solidFill>
                  <a:srgbClr val="0070C0"/>
                </a:solidFill>
              </a:rPr>
            </a:br>
            <a:r>
              <a:rPr lang="es-MX" altLang="en-US" sz="2220">
                <a:solidFill>
                  <a:srgbClr val="0070C0"/>
                </a:solidFill>
              </a:rPr>
              <a:t>                   ventasaquavilla@gmail.com</a:t>
            </a:r>
            <a:br>
              <a:rPr lang="es-MX" altLang="en-US" sz="2220">
                <a:solidFill>
                  <a:srgbClr val="0070C0"/>
                </a:solidFill>
              </a:rPr>
            </a:br>
            <a:r>
              <a:rPr lang="es-MX" altLang="en-US" sz="2220">
                <a:solidFill>
                  <a:srgbClr val="0070C0"/>
                </a:solidFill>
              </a:rPr>
              <a:t>                            www.aquavillasac.com</a:t>
            </a:r>
            <a:br>
              <a:rPr lang="es-MX" altLang="en-US" sz="2220">
                <a:solidFill>
                  <a:srgbClr val="0070C0"/>
                </a:solidFill>
              </a:rPr>
            </a:br>
            <a:r>
              <a:rPr lang="es-MX" altLang="en-US" sz="2220">
                <a:solidFill>
                  <a:srgbClr val="0070C0"/>
                </a:solidFill>
              </a:rPr>
              <a:t>                                        Cel.:992321064</a:t>
            </a:r>
            <a:endParaRPr lang="es-MX" altLang="en-US" sz="2220">
              <a:solidFill>
                <a:srgbClr val="0070C0"/>
              </a:solidFill>
            </a:endParaRPr>
          </a:p>
        </p:txBody>
      </p:sp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68010" y="1679575"/>
            <a:ext cx="5941060" cy="4906010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209550" y="1428115"/>
            <a:ext cx="524700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solidFill>
                  <a:srgbClr val="0070C0"/>
                </a:solidFill>
              </a:rPr>
              <a:t>HISTORIA :</a:t>
            </a:r>
            <a:endParaRPr lang="es-MX" altLang="en-US">
              <a:solidFill>
                <a:srgbClr val="0070C0"/>
              </a:solidFill>
            </a:endParaRPr>
          </a:p>
          <a:p>
            <a:endParaRPr lang="es-MX" altLang="en-US">
              <a:solidFill>
                <a:srgbClr val="0070C0"/>
              </a:solidFill>
            </a:endParaRPr>
          </a:p>
          <a:p>
            <a:r>
              <a:rPr lang="es-MX" altLang="en-US"/>
              <a:t>En el 2012 se construye el consorcio INGPROYECT - Ingeniería de proyectos Servicios Generales , Cumpliendo con los mas estrictos niveles de confiabilidad , gestión de Proyectos , controles de calidad y Programación de abastecimiento para Obras.</a:t>
            </a:r>
            <a:endParaRPr lang="es-MX" altLang="en-US"/>
          </a:p>
          <a:p>
            <a:r>
              <a:rPr lang="es-MX" altLang="en-US"/>
              <a:t>a lo largo de nuestra operación , hemos ejecutado exitosamente varios proyectos de fabricación de spools , contamos con experiencia diferenciada en la fabricación de spools para los sectores de minería, oil &amp; gas,energía, Plantas PTAP ,PTAR construcción entre otros .</a:t>
            </a:r>
            <a:endParaRPr lang="es-MX" altLang="en-US"/>
          </a:p>
          <a:p>
            <a:r>
              <a:rPr lang="es-MX" altLang="en-US"/>
              <a:t>Fabricamos spools de 1/2” de diámetro hasta 72” en una amplia gama de </a:t>
            </a:r>
            <a:r>
              <a:rPr lang="es-MX" altLang="en-US">
                <a:solidFill>
                  <a:srgbClr val="0070C0"/>
                </a:solidFill>
              </a:rPr>
              <a:t>materiales como :</a:t>
            </a:r>
            <a:endParaRPr lang="es-MX" altLang="en-US">
              <a:solidFill>
                <a:srgbClr val="0070C0"/>
              </a:solidFill>
            </a:endParaRPr>
          </a:p>
          <a:p>
            <a:r>
              <a:rPr lang="es-MX" altLang="en-US"/>
              <a:t>° Aceros al Carbono (A36, A53 ,A106 , AA234 , API 5L en rango de espesores de 3 mm  - 48 mm</a:t>
            </a:r>
            <a:endParaRPr lang="es-MX" alt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0"/>
            <a:ext cx="5589270" cy="1227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2985" y="1638935"/>
            <a:ext cx="7191375" cy="4733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03505"/>
            <a:ext cx="5589270" cy="122745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7063740" y="103505"/>
            <a:ext cx="50514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 sz="2000">
                <a:solidFill>
                  <a:srgbClr val="0070C0"/>
                </a:solidFill>
                <a:sym typeface="+mn-ea"/>
              </a:rPr>
              <a:t>E-mail: proyectosaquavilla@gmail.com</a:t>
            </a:r>
            <a:br>
              <a:rPr lang="es-MX" altLang="en-US" sz="2000">
                <a:solidFill>
                  <a:srgbClr val="0070C0"/>
                </a:solidFill>
                <a:sym typeface="+mn-ea"/>
              </a:rPr>
            </a:br>
            <a:r>
              <a:rPr lang="es-MX" altLang="en-US" sz="2000">
                <a:solidFill>
                  <a:srgbClr val="0070C0"/>
                </a:solidFill>
                <a:sym typeface="+mn-ea"/>
              </a:rPr>
              <a:t>                   ventasaquavilla@gmail.com</a:t>
            </a:r>
            <a:br>
              <a:rPr lang="es-MX" altLang="en-US" sz="2000">
                <a:solidFill>
                  <a:srgbClr val="0070C0"/>
                </a:solidFill>
                <a:sym typeface="+mn-ea"/>
              </a:rPr>
            </a:br>
            <a:r>
              <a:rPr lang="es-MX" altLang="en-US" sz="2000">
                <a:solidFill>
                  <a:srgbClr val="0070C0"/>
                </a:solidFill>
                <a:sym typeface="+mn-ea"/>
              </a:rPr>
              <a:t>                            www.aquavillasac.com</a:t>
            </a:r>
            <a:br>
              <a:rPr lang="es-MX" altLang="en-US" sz="2000">
                <a:solidFill>
                  <a:srgbClr val="0070C0"/>
                </a:solidFill>
                <a:sym typeface="+mn-ea"/>
              </a:rPr>
            </a:br>
            <a:r>
              <a:rPr lang="es-MX" altLang="en-US" sz="2000">
                <a:solidFill>
                  <a:srgbClr val="0070C0"/>
                </a:solidFill>
                <a:sym typeface="+mn-ea"/>
              </a:rPr>
              <a:t>                                        Cel.:992321064</a:t>
            </a:r>
            <a:endParaRPr lang="es-MX" altLang="en-US" sz="2000">
              <a:solidFill>
                <a:srgbClr val="0070C0"/>
              </a:solidFill>
            </a:endParaRPr>
          </a:p>
          <a:p>
            <a:endParaRPr lang="es-MX" altLang="en-US" sz="2000"/>
          </a:p>
        </p:txBody>
      </p:sp>
      <p:sp>
        <p:nvSpPr>
          <p:cNvPr id="10" name="Cuadro de texto 9"/>
          <p:cNvSpPr txBox="1"/>
          <p:nvPr/>
        </p:nvSpPr>
        <p:spPr>
          <a:xfrm>
            <a:off x="305435" y="2200910"/>
            <a:ext cx="44399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solidFill>
                  <a:srgbClr val="0070C0"/>
                </a:solidFill>
              </a:rPr>
              <a:t> TIPOS DE MATERIALES </a:t>
            </a:r>
            <a:endParaRPr lang="es-MX" altLang="en-US">
              <a:solidFill>
                <a:srgbClr val="0070C0"/>
              </a:solidFill>
            </a:endParaRPr>
          </a:p>
          <a:p>
            <a:endParaRPr lang="es-MX" altLang="en-US"/>
          </a:p>
          <a:p>
            <a:r>
              <a:rPr lang="es-MX" altLang="en-US"/>
              <a:t>° Aceros Inoxidables (A312 , A182 A790 en un rango de espesores de 3 mm - 22 mm)</a:t>
            </a:r>
            <a:endParaRPr lang="es-MX" altLang="en-US"/>
          </a:p>
          <a:p>
            <a:endParaRPr lang="es-MX" altLang="en-US"/>
          </a:p>
          <a:p>
            <a:r>
              <a:rPr lang="es-MX" altLang="en-US"/>
              <a:t>° Duplex y Superduplex (S32205 , S32750, S32760 en un rango de espesores de 3 mm - 28 mm</a:t>
            </a:r>
            <a:endParaRPr lang="es-MX" altLang="en-US"/>
          </a:p>
          <a:p>
            <a:endParaRPr lang="es-MX" altLang="en-US"/>
          </a:p>
          <a:p>
            <a:r>
              <a:rPr lang="es-MX" altLang="en-US"/>
              <a:t>° Aceros Aleados ( P5 , P11 P22,P91 en un rango de espesores de 4.76 mm - 42 mm)</a:t>
            </a:r>
            <a:endParaRPr lang="es-MX" altLang="en-US"/>
          </a:p>
          <a:p>
            <a:endParaRPr lang="es-MX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03825" y="1584325"/>
            <a:ext cx="6602730" cy="49110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" y="107950"/>
            <a:ext cx="5589270" cy="1282700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464185" y="2211070"/>
            <a:ext cx="46596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solidFill>
                  <a:srgbClr val="0070C0"/>
                </a:solidFill>
              </a:rPr>
              <a:t>SERVICIOS ADICIONALES :</a:t>
            </a:r>
            <a:endParaRPr lang="es-MX" altLang="en-US">
              <a:solidFill>
                <a:srgbClr val="0070C0"/>
              </a:solidFill>
            </a:endParaRPr>
          </a:p>
          <a:p>
            <a:endParaRPr lang="es-MX" altLang="en-US">
              <a:solidFill>
                <a:srgbClr val="0070C0"/>
              </a:solidFill>
            </a:endParaRPr>
          </a:p>
          <a:p>
            <a:r>
              <a:rPr lang="es-MX" altLang="en-US">
                <a:solidFill>
                  <a:schemeClr val="tx2"/>
                </a:solidFill>
              </a:rPr>
              <a:t>De acuerdo a los requerimientos del cliente podemos complementar el servicio de fabricación de spools  con Revestimiento Interior (caucho , poliuretano y cerámico)</a:t>
            </a:r>
            <a:endParaRPr lang="es-MX" altLang="en-US">
              <a:solidFill>
                <a:schemeClr val="tx2"/>
              </a:solidFill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6691630" y="107950"/>
            <a:ext cx="534797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 sz="2200">
                <a:solidFill>
                  <a:srgbClr val="0070C0"/>
                </a:solidFill>
                <a:sym typeface="+mn-ea"/>
              </a:rPr>
              <a:t>E-mail: proyectosaquavilla@gmail.com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ventasaquavilla@gmail.com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         www.aquavillasac.com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                     Cel.:992321064</a:t>
            </a:r>
            <a:endParaRPr lang="es-MX" altLang="en-US" sz="2200">
              <a:solidFill>
                <a:srgbClr val="0070C0"/>
              </a:solidFill>
            </a:endParaRPr>
          </a:p>
          <a:p>
            <a:endParaRPr lang="es-MX" alt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48450" y="1584325"/>
            <a:ext cx="5257165" cy="5042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0"/>
            <a:ext cx="5589270" cy="12274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7162800" y="107950"/>
            <a:ext cx="4896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solidFill>
                  <a:srgbClr val="0070C0"/>
                </a:solidFill>
                <a:sym typeface="+mn-ea"/>
              </a:rPr>
              <a:t>E-mail: proyectosaquavilla@gmail.com</a:t>
            </a:r>
            <a:br>
              <a:rPr lang="es-MX" altLang="en-US">
                <a:solidFill>
                  <a:srgbClr val="0070C0"/>
                </a:solidFill>
                <a:sym typeface="+mn-ea"/>
              </a:rPr>
            </a:br>
            <a:r>
              <a:rPr lang="es-MX" altLang="en-US">
                <a:solidFill>
                  <a:srgbClr val="0070C0"/>
                </a:solidFill>
                <a:sym typeface="+mn-ea"/>
              </a:rPr>
              <a:t>                   ventasaquavilla@gmail.com</a:t>
            </a:r>
            <a:br>
              <a:rPr lang="es-MX" altLang="en-US">
                <a:solidFill>
                  <a:srgbClr val="0070C0"/>
                </a:solidFill>
                <a:sym typeface="+mn-ea"/>
              </a:rPr>
            </a:br>
            <a:r>
              <a:rPr lang="es-MX" altLang="en-US">
                <a:solidFill>
                  <a:srgbClr val="0070C0"/>
                </a:solidFill>
                <a:sym typeface="+mn-ea"/>
              </a:rPr>
              <a:t>                            www.aquavillasac.com</a:t>
            </a:r>
            <a:br>
              <a:rPr lang="es-MX" altLang="en-US">
                <a:solidFill>
                  <a:srgbClr val="0070C0"/>
                </a:solidFill>
                <a:sym typeface="+mn-ea"/>
              </a:rPr>
            </a:br>
            <a:r>
              <a:rPr lang="es-MX" altLang="en-US">
                <a:solidFill>
                  <a:srgbClr val="0070C0"/>
                </a:solidFill>
                <a:sym typeface="+mn-ea"/>
              </a:rPr>
              <a:t>                                        Cel.:992321064</a:t>
            </a:r>
            <a:endParaRPr lang="es-MX" altLang="en-US">
              <a:solidFill>
                <a:srgbClr val="0070C0"/>
              </a:solidFill>
            </a:endParaRPr>
          </a:p>
          <a:p>
            <a:endParaRPr lang="es-MX" altLang="en-US"/>
          </a:p>
        </p:txBody>
      </p:sp>
      <p:sp>
        <p:nvSpPr>
          <p:cNvPr id="7" name="Cuadro de texto 6"/>
          <p:cNvSpPr txBox="1"/>
          <p:nvPr/>
        </p:nvSpPr>
        <p:spPr>
          <a:xfrm>
            <a:off x="341630" y="1428115"/>
            <a:ext cx="60267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solidFill>
                  <a:schemeClr val="accent1">
                    <a:lumMod val="75000"/>
                  </a:schemeClr>
                </a:solidFill>
              </a:rPr>
              <a:t>SERVICIOS VARIOS :</a:t>
            </a:r>
            <a:endParaRPr lang="es-MX" altLang="en-US">
              <a:solidFill>
                <a:schemeClr val="accent1">
                  <a:lumMod val="75000"/>
                </a:schemeClr>
              </a:solidFill>
            </a:endParaRPr>
          </a:p>
          <a:p>
            <a:endParaRPr lang="es-MX" altLang="en-US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altLang="en-US"/>
              <a:t>° Ingeniería (Desarrollode  isométricos / modelamiento 3D , Spooleado).</a:t>
            </a:r>
            <a:endParaRPr lang="es-MX" altLang="en-US"/>
          </a:p>
          <a:p>
            <a:r>
              <a:rPr lang="es-MX" altLang="en-US"/>
              <a:t>° Suministro de materiales (importación / compras local)</a:t>
            </a:r>
            <a:endParaRPr lang="es-MX" altLang="en-US"/>
          </a:p>
          <a:p>
            <a:r>
              <a:rPr lang="es-MX" altLang="en-US"/>
              <a:t>° Fabricación de Spools y soportes estructurales (CS,SS , Aleados y disímiles)</a:t>
            </a:r>
            <a:endParaRPr lang="es-MX" altLang="en-US"/>
          </a:p>
          <a:p>
            <a:r>
              <a:rPr lang="es-MX" altLang="en-US"/>
              <a:t>°Ejecución de Ensayos no Destructivos (Inspección Visual / Tintes Penetrantes / Gammagrafía / Ultrasonido / Dureza , Ferrita entre otros )</a:t>
            </a:r>
            <a:endParaRPr lang="es-MX" altLang="en-US"/>
          </a:p>
          <a:p>
            <a:r>
              <a:rPr lang="es-MX" altLang="en-US"/>
              <a:t>° Prueba de estanqueidad ( hasta 6,000 PSI de presión de pruebas)</a:t>
            </a:r>
            <a:endParaRPr lang="es-MX" altLang="en-US"/>
          </a:p>
          <a:p>
            <a:r>
              <a:rPr lang="es-MX" altLang="en-US"/>
              <a:t>° Aplicación de Recubrimiento exterior con Pintura</a:t>
            </a:r>
            <a:endParaRPr lang="es-MX" altLang="en-US"/>
          </a:p>
          <a:p>
            <a:r>
              <a:rPr lang="es-MX" altLang="en-US"/>
              <a:t>°Carga y transporte</a:t>
            </a:r>
            <a:endParaRPr lang="es-MX" altLang="en-US"/>
          </a:p>
          <a:p>
            <a:r>
              <a:rPr lang="es-MX" altLang="en-US"/>
              <a:t>°Montaje en Obra </a:t>
            </a:r>
            <a:endParaRPr lang="es-MX" altLang="en-US"/>
          </a:p>
          <a:p>
            <a:endParaRPr lang="es-MX" altLang="en-US"/>
          </a:p>
          <a:p>
            <a:r>
              <a:rPr lang="es-MX" altLang="en-US">
                <a:solidFill>
                  <a:schemeClr val="accent1">
                    <a:lumMod val="75000"/>
                  </a:schemeClr>
                </a:solidFill>
              </a:rPr>
              <a:t>“GESTIÓN DE PROYECTOS CON PROFESIONALES ESPECIALISTAS EN CADA ESTAPA DEL PROCESO</a:t>
            </a:r>
            <a:r>
              <a:rPr lang="es-MX" altLang="en-US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s-MX" alt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7955" y="375285"/>
            <a:ext cx="8293735" cy="1323340"/>
          </a:xfrm>
        </p:spPr>
        <p:txBody>
          <a:bodyPr/>
          <a:p>
            <a:r>
              <a:rPr lang="es-MX" altLang="en-US" sz="2200">
                <a:solidFill>
                  <a:srgbClr val="0070C0"/>
                </a:solidFill>
                <a:sym typeface="+mn-ea"/>
              </a:rPr>
              <a:t>E-mail: proyectosaquavilla@gmail.com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ventasaquavilla@gmail.com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         www.aquavillasac.com</a:t>
            </a:r>
            <a:br>
              <a:rPr lang="es-MX" altLang="en-US" sz="2200">
                <a:solidFill>
                  <a:srgbClr val="0070C0"/>
                </a:solidFill>
                <a:sym typeface="+mn-ea"/>
              </a:rPr>
            </a:br>
            <a:r>
              <a:rPr lang="es-MX" altLang="en-US" sz="2200">
                <a:solidFill>
                  <a:srgbClr val="0070C0"/>
                </a:solidFill>
                <a:sym typeface="+mn-ea"/>
              </a:rPr>
              <a:t>                                        Cel.:992321064</a:t>
            </a:r>
            <a:endParaRPr lang="es-MX" altLang="en-US" sz="2200"/>
          </a:p>
        </p:txBody>
      </p:sp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4355" y="220980"/>
            <a:ext cx="4337685" cy="36347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5" y="3429000"/>
            <a:ext cx="2388870" cy="5473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30" y="4681220"/>
            <a:ext cx="4644390" cy="1584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2753</Words>
  <Application>WPS Presentation</Application>
  <PresentationFormat>宽屏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Microsoft YaHei</vt:lpstr>
      <vt:lpstr>Arial Unicode MS</vt:lpstr>
      <vt:lpstr>Default Design</vt:lpstr>
      <vt:lpstr>PowerPoint 演示文稿</vt:lpstr>
      <vt:lpstr>E-mail: proyectosaquavilla@gmail.com                    ventasaquavilla@gmail.com                             www.aquavillasac.com                                         Cel.:992321064</vt:lpstr>
      <vt:lpstr>PowerPoint 演示文稿</vt:lpstr>
      <vt:lpstr>PowerPoint 演示文稿</vt:lpstr>
      <vt:lpstr>PowerPoint 演示文稿</vt:lpstr>
      <vt:lpstr>E-mail: proyectosaquavilla@gmail.com                    ventasaquavilla@gmail.com                             www.aquavillasac.com                                         Cel.:992321064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</dc:creator>
  <cp:lastModifiedBy>GLOBAL</cp:lastModifiedBy>
  <cp:revision>5</cp:revision>
  <dcterms:created xsi:type="dcterms:W3CDTF">2025-07-23T00:59:00Z</dcterms:created>
  <dcterms:modified xsi:type="dcterms:W3CDTF">2026-05-08T15:37:47Z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2058-12.1.0.25242</vt:lpwstr>
  </property>
  <property fmtid="{D5CDD505-2E9C-101B-9397-08002B2CF9AE}" pid="3" name="ICV">
    <vt:lpwstr>E60C0558C01D4FCF9C192E6BCE9F2F2E_13</vt:lpwstr>
  </property>
</Properties>
</file>